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69"/>
  </p:notesMasterIdLst>
  <p:sldIdLst>
    <p:sldId id="256" r:id="rId2"/>
    <p:sldId id="1090"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319" r:id="rId118"/>
    <p:sldId id="817" r:id="rId119"/>
    <p:sldId id="818" r:id="rId120"/>
    <p:sldId id="814" r:id="rId121"/>
    <p:sldId id="852" r:id="rId122"/>
    <p:sldId id="816" r:id="rId123"/>
    <p:sldId id="996" r:id="rId124"/>
    <p:sldId id="320" r:id="rId125"/>
    <p:sldId id="321" r:id="rId126"/>
    <p:sldId id="1060" r:id="rId127"/>
    <p:sldId id="1062" r:id="rId128"/>
    <p:sldId id="1061" r:id="rId129"/>
    <p:sldId id="322" r:id="rId130"/>
    <p:sldId id="806" r:id="rId131"/>
    <p:sldId id="805" r:id="rId132"/>
    <p:sldId id="807" r:id="rId133"/>
    <p:sldId id="370" r:id="rId134"/>
    <p:sldId id="903" r:id="rId135"/>
    <p:sldId id="323" r:id="rId136"/>
    <p:sldId id="324" r:id="rId137"/>
    <p:sldId id="947" r:id="rId138"/>
    <p:sldId id="325" r:id="rId139"/>
    <p:sldId id="372" r:id="rId140"/>
    <p:sldId id="917" r:id="rId141"/>
    <p:sldId id="918" r:id="rId142"/>
    <p:sldId id="919" r:id="rId143"/>
    <p:sldId id="326" r:id="rId144"/>
    <p:sldId id="327" r:id="rId145"/>
    <p:sldId id="328" r:id="rId146"/>
    <p:sldId id="920" r:id="rId147"/>
    <p:sldId id="860" r:id="rId148"/>
    <p:sldId id="329" r:id="rId149"/>
    <p:sldId id="1067" r:id="rId150"/>
    <p:sldId id="330" r:id="rId151"/>
    <p:sldId id="331" r:id="rId152"/>
    <p:sldId id="332" r:id="rId153"/>
    <p:sldId id="333" r:id="rId154"/>
    <p:sldId id="334" r:id="rId155"/>
    <p:sldId id="786" r:id="rId156"/>
    <p:sldId id="787" r:id="rId157"/>
    <p:sldId id="353" r:id="rId158"/>
    <p:sldId id="788" r:id="rId159"/>
    <p:sldId id="531" r:id="rId160"/>
    <p:sldId id="864" r:id="rId161"/>
    <p:sldId id="354" r:id="rId162"/>
    <p:sldId id="342" r:id="rId163"/>
    <p:sldId id="781" r:id="rId164"/>
    <p:sldId id="344" r:id="rId165"/>
    <p:sldId id="345" r:id="rId166"/>
    <p:sldId id="845" r:id="rId167"/>
    <p:sldId id="347" r:id="rId168"/>
    <p:sldId id="348" r:id="rId169"/>
    <p:sldId id="349" r:id="rId170"/>
    <p:sldId id="731" r:id="rId171"/>
    <p:sldId id="851" r:id="rId172"/>
    <p:sldId id="846" r:id="rId173"/>
    <p:sldId id="350" r:id="rId174"/>
    <p:sldId id="533" r:id="rId175"/>
    <p:sldId id="355" r:id="rId176"/>
    <p:sldId id="356" r:id="rId177"/>
    <p:sldId id="357" r:id="rId178"/>
    <p:sldId id="358" r:id="rId179"/>
    <p:sldId id="359" r:id="rId180"/>
    <p:sldId id="360" r:id="rId181"/>
    <p:sldId id="361" r:id="rId182"/>
    <p:sldId id="802" r:id="rId183"/>
    <p:sldId id="801" r:id="rId184"/>
    <p:sldId id="800" r:id="rId185"/>
    <p:sldId id="532" r:id="rId186"/>
    <p:sldId id="362" r:id="rId187"/>
    <p:sldId id="1033" r:id="rId188"/>
    <p:sldId id="363" r:id="rId189"/>
    <p:sldId id="365" r:id="rId190"/>
    <p:sldId id="803" r:id="rId191"/>
    <p:sldId id="804" r:id="rId192"/>
    <p:sldId id="366" r:id="rId193"/>
    <p:sldId id="958" r:id="rId194"/>
    <p:sldId id="789" r:id="rId195"/>
    <p:sldId id="790" r:id="rId196"/>
    <p:sldId id="855" r:id="rId197"/>
    <p:sldId id="377" r:id="rId198"/>
    <p:sldId id="782" r:id="rId199"/>
    <p:sldId id="783" r:id="rId200"/>
    <p:sldId id="785" r:id="rId201"/>
    <p:sldId id="375" r:id="rId202"/>
    <p:sldId id="859" r:id="rId203"/>
    <p:sldId id="376" r:id="rId204"/>
    <p:sldId id="378" r:id="rId205"/>
    <p:sldId id="379" r:id="rId206"/>
    <p:sldId id="732" r:id="rId207"/>
    <p:sldId id="380" r:id="rId208"/>
    <p:sldId id="381" r:id="rId209"/>
    <p:sldId id="382" r:id="rId210"/>
    <p:sldId id="383" r:id="rId211"/>
    <p:sldId id="856" r:id="rId212"/>
    <p:sldId id="1059" r:id="rId213"/>
    <p:sldId id="527" r:id="rId214"/>
    <p:sldId id="530" r:id="rId215"/>
    <p:sldId id="384" r:id="rId216"/>
    <p:sldId id="956" r:id="rId217"/>
    <p:sldId id="857" r:id="rId218"/>
    <p:sldId id="957" r:id="rId219"/>
    <p:sldId id="858" r:id="rId220"/>
    <p:sldId id="385" r:id="rId221"/>
    <p:sldId id="386" r:id="rId222"/>
    <p:sldId id="921" r:id="rId223"/>
    <p:sldId id="900" r:id="rId224"/>
    <p:sldId id="915" r:id="rId225"/>
    <p:sldId id="901" r:id="rId226"/>
    <p:sldId id="387" r:id="rId227"/>
    <p:sldId id="388" r:id="rId228"/>
    <p:sldId id="389" r:id="rId229"/>
    <p:sldId id="848" r:id="rId230"/>
    <p:sldId id="922" r:id="rId231"/>
    <p:sldId id="909" r:id="rId232"/>
    <p:sldId id="910" r:id="rId233"/>
    <p:sldId id="390" r:id="rId234"/>
    <p:sldId id="1029" r:id="rId235"/>
    <p:sldId id="1031" r:id="rId236"/>
    <p:sldId id="1030" r:id="rId237"/>
    <p:sldId id="1057" r:id="rId238"/>
    <p:sldId id="1032" r:id="rId239"/>
    <p:sldId id="959" r:id="rId240"/>
    <p:sldId id="916" r:id="rId241"/>
    <p:sldId id="960" r:id="rId242"/>
    <p:sldId id="911" r:id="rId243"/>
    <p:sldId id="912" r:id="rId244"/>
    <p:sldId id="961" r:id="rId245"/>
    <p:sldId id="529" r:id="rId246"/>
    <p:sldId id="422" r:id="rId247"/>
    <p:sldId id="423" r:id="rId248"/>
    <p:sldId id="424" r:id="rId249"/>
    <p:sldId id="425" r:id="rId250"/>
    <p:sldId id="426" r:id="rId251"/>
    <p:sldId id="427" r:id="rId252"/>
    <p:sldId id="428" r:id="rId253"/>
    <p:sldId id="863" r:id="rId254"/>
    <p:sldId id="429" r:id="rId255"/>
    <p:sldId id="733" r:id="rId256"/>
    <p:sldId id="734" r:id="rId257"/>
    <p:sldId id="735" r:id="rId258"/>
    <p:sldId id="736" r:id="rId259"/>
    <p:sldId id="737" r:id="rId260"/>
    <p:sldId id="738" r:id="rId261"/>
    <p:sldId id="739" r:id="rId262"/>
    <p:sldId id="740" r:id="rId263"/>
    <p:sldId id="741" r:id="rId264"/>
    <p:sldId id="742" r:id="rId265"/>
    <p:sldId id="743" r:id="rId266"/>
    <p:sldId id="744" r:id="rId267"/>
    <p:sldId id="745" r:id="rId268"/>
    <p:sldId id="746" r:id="rId269"/>
    <p:sldId id="747" r:id="rId270"/>
    <p:sldId id="748" r:id="rId271"/>
    <p:sldId id="749" r:id="rId272"/>
    <p:sldId id="750" r:id="rId273"/>
    <p:sldId id="751" r:id="rId274"/>
    <p:sldId id="752" r:id="rId275"/>
    <p:sldId id="754" r:id="rId276"/>
    <p:sldId id="861" r:id="rId277"/>
    <p:sldId id="755" r:id="rId278"/>
    <p:sldId id="756" r:id="rId279"/>
    <p:sldId id="757" r:id="rId280"/>
    <p:sldId id="758" r:id="rId281"/>
    <p:sldId id="862" r:id="rId282"/>
    <p:sldId id="962" r:id="rId283"/>
    <p:sldId id="528" r:id="rId284"/>
    <p:sldId id="430" r:id="rId285"/>
    <p:sldId id="431" r:id="rId286"/>
    <p:sldId id="432" r:id="rId287"/>
    <p:sldId id="433" r:id="rId288"/>
    <p:sldId id="434" r:id="rId289"/>
    <p:sldId id="435" r:id="rId290"/>
    <p:sldId id="436" r:id="rId291"/>
    <p:sldId id="437" r:id="rId292"/>
    <p:sldId id="438" r:id="rId293"/>
    <p:sldId id="439" r:id="rId294"/>
    <p:sldId id="440" r:id="rId295"/>
    <p:sldId id="441" r:id="rId296"/>
    <p:sldId id="442" r:id="rId297"/>
    <p:sldId id="443" r:id="rId298"/>
    <p:sldId id="444" r:id="rId299"/>
    <p:sldId id="445" r:id="rId300"/>
    <p:sldId id="446" r:id="rId301"/>
    <p:sldId id="447" r:id="rId302"/>
    <p:sldId id="448" r:id="rId303"/>
    <p:sldId id="403" r:id="rId304"/>
    <p:sldId id="945" r:id="rId305"/>
    <p:sldId id="401" r:id="rId306"/>
    <p:sldId id="402" r:id="rId307"/>
    <p:sldId id="404" r:id="rId308"/>
    <p:sldId id="405" r:id="rId309"/>
    <p:sldId id="406" r:id="rId310"/>
    <p:sldId id="407" r:id="rId311"/>
    <p:sldId id="408" r:id="rId312"/>
    <p:sldId id="409" r:id="rId313"/>
    <p:sldId id="410" r:id="rId314"/>
    <p:sldId id="411" r:id="rId315"/>
    <p:sldId id="412" r:id="rId316"/>
    <p:sldId id="413" r:id="rId317"/>
    <p:sldId id="414" r:id="rId318"/>
    <p:sldId id="416" r:id="rId319"/>
    <p:sldId id="417" r:id="rId320"/>
    <p:sldId id="759" r:id="rId321"/>
    <p:sldId id="418" r:id="rId322"/>
    <p:sldId id="419" r:id="rId323"/>
    <p:sldId id="420" r:id="rId324"/>
    <p:sldId id="1063" r:id="rId325"/>
    <p:sldId id="1064" r:id="rId326"/>
    <p:sldId id="421" r:id="rId327"/>
    <p:sldId id="763" r:id="rId328"/>
    <p:sldId id="764" r:id="rId329"/>
    <p:sldId id="824" r:id="rId330"/>
    <p:sldId id="825" r:id="rId331"/>
    <p:sldId id="826" r:id="rId332"/>
    <p:sldId id="827" r:id="rId333"/>
    <p:sldId id="828" r:id="rId334"/>
    <p:sldId id="829" r:id="rId335"/>
    <p:sldId id="830" r:id="rId336"/>
    <p:sldId id="832" r:id="rId337"/>
    <p:sldId id="833" r:id="rId338"/>
    <p:sldId id="831" r:id="rId339"/>
    <p:sldId id="1027" r:id="rId340"/>
    <p:sldId id="834" r:id="rId341"/>
    <p:sldId id="835" r:id="rId342"/>
    <p:sldId id="836" r:id="rId343"/>
    <p:sldId id="837" r:id="rId344"/>
    <p:sldId id="964" r:id="rId345"/>
    <p:sldId id="450" r:id="rId346"/>
    <p:sldId id="451" r:id="rId347"/>
    <p:sldId id="452" r:id="rId348"/>
    <p:sldId id="453" r:id="rId349"/>
    <p:sldId id="454" r:id="rId350"/>
    <p:sldId id="455" r:id="rId351"/>
    <p:sldId id="456" r:id="rId352"/>
    <p:sldId id="949" r:id="rId353"/>
    <p:sldId id="950" r:id="rId354"/>
    <p:sldId id="951" r:id="rId355"/>
    <p:sldId id="457" r:id="rId356"/>
    <p:sldId id="458" r:id="rId357"/>
    <p:sldId id="459" r:id="rId358"/>
    <p:sldId id="460" r:id="rId359"/>
    <p:sldId id="461" r:id="rId360"/>
    <p:sldId id="838" r:id="rId361"/>
    <p:sldId id="965" r:id="rId362"/>
    <p:sldId id="839" r:id="rId363"/>
    <p:sldId id="840" r:id="rId364"/>
    <p:sldId id="841" r:id="rId365"/>
    <p:sldId id="1065" r:id="rId366"/>
    <p:sldId id="1066" r:id="rId367"/>
    <p:sldId id="463" r:id="rId368"/>
    <p:sldId id="462" r:id="rId369"/>
    <p:sldId id="464" r:id="rId370"/>
    <p:sldId id="465" r:id="rId371"/>
    <p:sldId id="466" r:id="rId372"/>
    <p:sldId id="467" r:id="rId373"/>
    <p:sldId id="468" r:id="rId374"/>
    <p:sldId id="469" r:id="rId375"/>
    <p:sldId id="470" r:id="rId376"/>
    <p:sldId id="471" r:id="rId377"/>
    <p:sldId id="472" r:id="rId378"/>
    <p:sldId id="473" r:id="rId379"/>
    <p:sldId id="474" r:id="rId380"/>
    <p:sldId id="475" r:id="rId381"/>
    <p:sldId id="477" r:id="rId382"/>
    <p:sldId id="476" r:id="rId383"/>
    <p:sldId id="669" r:id="rId384"/>
    <p:sldId id="478" r:id="rId385"/>
    <p:sldId id="480" r:id="rId386"/>
    <p:sldId id="670" r:id="rId387"/>
    <p:sldId id="672" r:id="rId388"/>
    <p:sldId id="481" r:id="rId389"/>
    <p:sldId id="671" r:id="rId390"/>
    <p:sldId id="482" r:id="rId391"/>
    <p:sldId id="673" r:id="rId392"/>
    <p:sldId id="483" r:id="rId393"/>
    <p:sldId id="1044" r:id="rId394"/>
    <p:sldId id="1050" r:id="rId395"/>
    <p:sldId id="1045" r:id="rId396"/>
    <p:sldId id="1046" r:id="rId397"/>
    <p:sldId id="1047" r:id="rId398"/>
    <p:sldId id="1048" r:id="rId399"/>
    <p:sldId id="503" r:id="rId400"/>
    <p:sldId id="484" r:id="rId401"/>
    <p:sldId id="485" r:id="rId402"/>
    <p:sldId id="486" r:id="rId403"/>
    <p:sldId id="487" r:id="rId404"/>
    <p:sldId id="488" r:id="rId405"/>
    <p:sldId id="489" r:id="rId406"/>
    <p:sldId id="490" r:id="rId407"/>
    <p:sldId id="491" r:id="rId408"/>
    <p:sldId id="492" r:id="rId409"/>
    <p:sldId id="674" r:id="rId410"/>
    <p:sldId id="493" r:id="rId411"/>
    <p:sldId id="494" r:id="rId412"/>
    <p:sldId id="495" r:id="rId413"/>
    <p:sldId id="1068" r:id="rId414"/>
    <p:sldId id="1069" r:id="rId415"/>
    <p:sldId id="496" r:id="rId416"/>
    <p:sldId id="497" r:id="rId417"/>
    <p:sldId id="498" r:id="rId418"/>
    <p:sldId id="499" r:id="rId419"/>
    <p:sldId id="500" r:id="rId420"/>
    <p:sldId id="501" r:id="rId421"/>
    <p:sldId id="502" r:id="rId422"/>
    <p:sldId id="504" r:id="rId423"/>
    <p:sldId id="505" r:id="rId424"/>
    <p:sldId id="506" r:id="rId425"/>
    <p:sldId id="507" r:id="rId426"/>
    <p:sldId id="508" r:id="rId427"/>
    <p:sldId id="509" r:id="rId428"/>
    <p:sldId id="510" r:id="rId429"/>
    <p:sldId id="511" r:id="rId430"/>
    <p:sldId id="512" r:id="rId431"/>
    <p:sldId id="675" r:id="rId432"/>
    <p:sldId id="513" r:id="rId433"/>
    <p:sldId id="514" r:id="rId434"/>
    <p:sldId id="515" r:id="rId435"/>
    <p:sldId id="516" r:id="rId436"/>
    <p:sldId id="518" r:id="rId437"/>
    <p:sldId id="517" r:id="rId438"/>
    <p:sldId id="519" r:id="rId439"/>
    <p:sldId id="520" r:id="rId440"/>
    <p:sldId id="521" r:id="rId441"/>
    <p:sldId id="522" r:id="rId442"/>
    <p:sldId id="536" r:id="rId443"/>
    <p:sldId id="537" r:id="rId444"/>
    <p:sldId id="538" r:id="rId445"/>
    <p:sldId id="676" r:id="rId446"/>
    <p:sldId id="539" r:id="rId447"/>
    <p:sldId id="540" r:id="rId448"/>
    <p:sldId id="541" r:id="rId449"/>
    <p:sldId id="542" r:id="rId450"/>
    <p:sldId id="543" r:id="rId451"/>
    <p:sldId id="544" r:id="rId452"/>
    <p:sldId id="545" r:id="rId453"/>
    <p:sldId id="546" r:id="rId454"/>
    <p:sldId id="547" r:id="rId455"/>
    <p:sldId id="548" r:id="rId456"/>
    <p:sldId id="549" r:id="rId457"/>
    <p:sldId id="677" r:id="rId458"/>
    <p:sldId id="550" r:id="rId459"/>
    <p:sldId id="551" r:id="rId460"/>
    <p:sldId id="1034" r:id="rId461"/>
    <p:sldId id="552" r:id="rId462"/>
    <p:sldId id="553" r:id="rId463"/>
    <p:sldId id="554" r:id="rId464"/>
    <p:sldId id="555" r:id="rId465"/>
    <p:sldId id="556" r:id="rId466"/>
    <p:sldId id="557" r:id="rId467"/>
    <p:sldId id="558" r:id="rId468"/>
    <p:sldId id="678" r:id="rId469"/>
    <p:sldId id="559" r:id="rId470"/>
    <p:sldId id="560" r:id="rId471"/>
    <p:sldId id="561" r:id="rId472"/>
    <p:sldId id="562" r:id="rId473"/>
    <p:sldId id="679" r:id="rId474"/>
    <p:sldId id="563" r:id="rId475"/>
    <p:sldId id="680" r:id="rId476"/>
    <p:sldId id="564" r:id="rId477"/>
    <p:sldId id="565" r:id="rId478"/>
    <p:sldId id="566" r:id="rId479"/>
    <p:sldId id="681" r:id="rId480"/>
    <p:sldId id="567" r:id="rId481"/>
    <p:sldId id="568" r:id="rId482"/>
    <p:sldId id="569" r:id="rId483"/>
    <p:sldId id="570" r:id="rId484"/>
    <p:sldId id="571" r:id="rId485"/>
    <p:sldId id="572" r:id="rId486"/>
    <p:sldId id="573" r:id="rId487"/>
    <p:sldId id="923" r:id="rId488"/>
    <p:sldId id="924" r:id="rId489"/>
    <p:sldId id="925" r:id="rId490"/>
    <p:sldId id="926" r:id="rId491"/>
    <p:sldId id="927" r:id="rId492"/>
    <p:sldId id="928" r:id="rId493"/>
    <p:sldId id="929" r:id="rId494"/>
    <p:sldId id="930" r:id="rId495"/>
    <p:sldId id="574" r:id="rId496"/>
    <p:sldId id="575" r:id="rId497"/>
    <p:sldId id="576" r:id="rId498"/>
    <p:sldId id="577" r:id="rId499"/>
    <p:sldId id="578" r:id="rId500"/>
    <p:sldId id="579" r:id="rId501"/>
    <p:sldId id="580" r:id="rId502"/>
    <p:sldId id="581" r:id="rId503"/>
    <p:sldId id="582" r:id="rId504"/>
    <p:sldId id="583" r:id="rId505"/>
    <p:sldId id="584" r:id="rId506"/>
    <p:sldId id="585" r:id="rId507"/>
    <p:sldId id="938" r:id="rId508"/>
    <p:sldId id="931" r:id="rId509"/>
    <p:sldId id="932" r:id="rId510"/>
    <p:sldId id="933" r:id="rId511"/>
    <p:sldId id="934" r:id="rId512"/>
    <p:sldId id="849" r:id="rId513"/>
    <p:sldId id="937" r:id="rId514"/>
    <p:sldId id="936" r:id="rId515"/>
    <p:sldId id="587" r:id="rId516"/>
    <p:sldId id="586" r:id="rId517"/>
    <p:sldId id="588" r:id="rId518"/>
    <p:sldId id="589" r:id="rId519"/>
    <p:sldId id="590" r:id="rId520"/>
    <p:sldId id="591" r:id="rId521"/>
    <p:sldId id="682" r:id="rId522"/>
    <p:sldId id="592" r:id="rId523"/>
    <p:sldId id="684" r:id="rId524"/>
    <p:sldId id="683" r:id="rId525"/>
    <p:sldId id="593" r:id="rId526"/>
    <p:sldId id="594" r:id="rId527"/>
    <p:sldId id="595" r:id="rId528"/>
    <p:sldId id="596" r:id="rId529"/>
    <p:sldId id="597" r:id="rId530"/>
    <p:sldId id="685" r:id="rId531"/>
    <p:sldId id="598" r:id="rId532"/>
    <p:sldId id="599" r:id="rId533"/>
    <p:sldId id="686" r:id="rId534"/>
    <p:sldId id="600" r:id="rId535"/>
    <p:sldId id="601" r:id="rId536"/>
    <p:sldId id="602" r:id="rId537"/>
    <p:sldId id="603" r:id="rId538"/>
    <p:sldId id="604" r:id="rId539"/>
    <p:sldId id="687" r:id="rId540"/>
    <p:sldId id="605" r:id="rId541"/>
    <p:sldId id="606" r:id="rId542"/>
    <p:sldId id="607" r:id="rId543"/>
    <p:sldId id="608" r:id="rId544"/>
    <p:sldId id="609" r:id="rId545"/>
    <p:sldId id="610" r:id="rId546"/>
    <p:sldId id="611" r:id="rId547"/>
    <p:sldId id="612" r:id="rId548"/>
    <p:sldId id="613" r:id="rId549"/>
    <p:sldId id="614" r:id="rId550"/>
    <p:sldId id="615" r:id="rId551"/>
    <p:sldId id="616" r:id="rId552"/>
    <p:sldId id="617" r:id="rId553"/>
    <p:sldId id="688" r:id="rId554"/>
    <p:sldId id="618" r:id="rId555"/>
    <p:sldId id="689" r:id="rId556"/>
    <p:sldId id="619" r:id="rId557"/>
    <p:sldId id="620" r:id="rId558"/>
    <p:sldId id="621" r:id="rId559"/>
    <p:sldId id="622" r:id="rId560"/>
    <p:sldId id="623" r:id="rId561"/>
    <p:sldId id="690" r:id="rId562"/>
    <p:sldId id="624" r:id="rId563"/>
    <p:sldId id="625" r:id="rId564"/>
    <p:sldId id="626" r:id="rId565"/>
    <p:sldId id="627" r:id="rId566"/>
    <p:sldId id="628" r:id="rId567"/>
    <p:sldId id="629" r:id="rId568"/>
    <p:sldId id="630" r:id="rId569"/>
    <p:sldId id="631" r:id="rId570"/>
    <p:sldId id="632" r:id="rId571"/>
    <p:sldId id="633" r:id="rId572"/>
    <p:sldId id="634" r:id="rId573"/>
    <p:sldId id="635" r:id="rId574"/>
    <p:sldId id="636" r:id="rId575"/>
    <p:sldId id="637" r:id="rId576"/>
    <p:sldId id="638" r:id="rId577"/>
    <p:sldId id="639" r:id="rId578"/>
    <p:sldId id="640" r:id="rId579"/>
    <p:sldId id="641" r:id="rId580"/>
    <p:sldId id="691" r:id="rId581"/>
    <p:sldId id="642" r:id="rId582"/>
    <p:sldId id="643" r:id="rId583"/>
    <p:sldId id="644" r:id="rId584"/>
    <p:sldId id="645" r:id="rId585"/>
    <p:sldId id="692" r:id="rId586"/>
    <p:sldId id="646" r:id="rId587"/>
    <p:sldId id="647" r:id="rId588"/>
    <p:sldId id="969" r:id="rId589"/>
    <p:sldId id="970" r:id="rId590"/>
    <p:sldId id="968" r:id="rId591"/>
    <p:sldId id="971" r:id="rId592"/>
    <p:sldId id="972" r:id="rId593"/>
    <p:sldId id="973" r:id="rId594"/>
    <p:sldId id="974" r:id="rId595"/>
    <p:sldId id="975" r:id="rId596"/>
    <p:sldId id="976" r:id="rId597"/>
    <p:sldId id="978" r:id="rId598"/>
    <p:sldId id="979" r:id="rId599"/>
    <p:sldId id="648" r:id="rId600"/>
    <p:sldId id="844" r:id="rId601"/>
    <p:sldId id="1058" r:id="rId602"/>
    <p:sldId id="649" r:id="rId603"/>
    <p:sldId id="650" r:id="rId604"/>
    <p:sldId id="651" r:id="rId605"/>
    <p:sldId id="652" r:id="rId606"/>
    <p:sldId id="653" r:id="rId607"/>
    <p:sldId id="654" r:id="rId608"/>
    <p:sldId id="693" r:id="rId609"/>
    <p:sldId id="655" r:id="rId610"/>
    <p:sldId id="656" r:id="rId611"/>
    <p:sldId id="657" r:id="rId612"/>
    <p:sldId id="658" r:id="rId613"/>
    <p:sldId id="659" r:id="rId614"/>
    <p:sldId id="660" r:id="rId615"/>
    <p:sldId id="661" r:id="rId616"/>
    <p:sldId id="662" r:id="rId617"/>
    <p:sldId id="998" r:id="rId618"/>
    <p:sldId id="999" r:id="rId619"/>
    <p:sldId id="663" r:id="rId620"/>
    <p:sldId id="984" r:id="rId621"/>
    <p:sldId id="985" r:id="rId622"/>
    <p:sldId id="986" r:id="rId623"/>
    <p:sldId id="987" r:id="rId624"/>
    <p:sldId id="988" r:id="rId625"/>
    <p:sldId id="989" r:id="rId626"/>
    <p:sldId id="1070" r:id="rId627"/>
    <p:sldId id="1072" r:id="rId628"/>
    <p:sldId id="1073" r:id="rId629"/>
    <p:sldId id="1075" r:id="rId630"/>
    <p:sldId id="1074" r:id="rId631"/>
    <p:sldId id="1076" r:id="rId632"/>
    <p:sldId id="1077" r:id="rId633"/>
    <p:sldId id="1078" r:id="rId634"/>
    <p:sldId id="1079" r:id="rId635"/>
    <p:sldId id="1080" r:id="rId636"/>
    <p:sldId id="1081" r:id="rId637"/>
    <p:sldId id="1082" r:id="rId638"/>
    <p:sldId id="1083" r:id="rId639"/>
    <p:sldId id="1084" r:id="rId640"/>
    <p:sldId id="1085" r:id="rId641"/>
    <p:sldId id="1086" r:id="rId642"/>
    <p:sldId id="1087" r:id="rId643"/>
    <p:sldId id="1088" r:id="rId644"/>
    <p:sldId id="1091" r:id="rId645"/>
    <p:sldId id="1071" r:id="rId646"/>
    <p:sldId id="1092" r:id="rId647"/>
    <p:sldId id="1093" r:id="rId648"/>
    <p:sldId id="1094" r:id="rId649"/>
    <p:sldId id="1096" r:id="rId650"/>
    <p:sldId id="1095" r:id="rId651"/>
    <p:sldId id="1097" r:id="rId652"/>
    <p:sldId id="1098" r:id="rId653"/>
    <p:sldId id="1099" r:id="rId654"/>
    <p:sldId id="1100" r:id="rId655"/>
    <p:sldId id="1102" r:id="rId656"/>
    <p:sldId id="1101" r:id="rId657"/>
    <p:sldId id="1103" r:id="rId658"/>
    <p:sldId id="1104" r:id="rId659"/>
    <p:sldId id="1106" r:id="rId660"/>
    <p:sldId id="1105" r:id="rId661"/>
    <p:sldId id="1107" r:id="rId662"/>
    <p:sldId id="1108" r:id="rId663"/>
    <p:sldId id="1109" r:id="rId664"/>
    <p:sldId id="1110" r:id="rId665"/>
    <p:sldId id="1111" r:id="rId666"/>
    <p:sldId id="1112" r:id="rId667"/>
    <p:sldId id="1113" r:id="rId668"/>
    <p:sldId id="1114" r:id="rId669"/>
    <p:sldId id="1115" r:id="rId670"/>
    <p:sldId id="1116" r:id="rId671"/>
    <p:sldId id="1117" r:id="rId672"/>
    <p:sldId id="1118" r:id="rId673"/>
    <p:sldId id="1119" r:id="rId674"/>
    <p:sldId id="1120" r:id="rId675"/>
    <p:sldId id="694" r:id="rId676"/>
    <p:sldId id="695" r:id="rId677"/>
    <p:sldId id="696" r:id="rId678"/>
    <p:sldId id="697" r:id="rId679"/>
    <p:sldId id="698" r:id="rId680"/>
    <p:sldId id="699" r:id="rId681"/>
    <p:sldId id="700" r:id="rId682"/>
    <p:sldId id="701" r:id="rId683"/>
    <p:sldId id="702" r:id="rId684"/>
    <p:sldId id="1008" r:id="rId685"/>
    <p:sldId id="1007" r:id="rId686"/>
    <p:sldId id="1005" r:id="rId687"/>
    <p:sldId id="1006" r:id="rId688"/>
    <p:sldId id="1009" r:id="rId689"/>
    <p:sldId id="703" r:id="rId690"/>
    <p:sldId id="704" r:id="rId691"/>
    <p:sldId id="705" r:id="rId692"/>
    <p:sldId id="706" r:id="rId693"/>
    <p:sldId id="707" r:id="rId694"/>
    <p:sldId id="708" r:id="rId695"/>
    <p:sldId id="709" r:id="rId696"/>
    <p:sldId id="710" r:id="rId697"/>
    <p:sldId id="711" r:id="rId698"/>
    <p:sldId id="712" r:id="rId699"/>
    <p:sldId id="713" r:id="rId700"/>
    <p:sldId id="714" r:id="rId701"/>
    <p:sldId id="715" r:id="rId702"/>
    <p:sldId id="716" r:id="rId703"/>
    <p:sldId id="717" r:id="rId704"/>
    <p:sldId id="718" r:id="rId705"/>
    <p:sldId id="719" r:id="rId706"/>
    <p:sldId id="720" r:id="rId707"/>
    <p:sldId id="721" r:id="rId708"/>
    <p:sldId id="722" r:id="rId709"/>
    <p:sldId id="935" r:id="rId710"/>
    <p:sldId id="723" r:id="rId711"/>
    <p:sldId id="724" r:id="rId712"/>
    <p:sldId id="725" r:id="rId713"/>
    <p:sldId id="726" r:id="rId714"/>
    <p:sldId id="727" r:id="rId715"/>
    <p:sldId id="728" r:id="rId716"/>
    <p:sldId id="729" r:id="rId717"/>
    <p:sldId id="730" r:id="rId718"/>
    <p:sldId id="939" r:id="rId719"/>
    <p:sldId id="940" r:id="rId720"/>
    <p:sldId id="941" r:id="rId721"/>
    <p:sldId id="942" r:id="rId722"/>
    <p:sldId id="943" r:id="rId723"/>
    <p:sldId id="944" r:id="rId724"/>
    <p:sldId id="1012" r:id="rId725"/>
    <p:sldId id="761" r:id="rId726"/>
    <p:sldId id="762" r:id="rId727"/>
    <p:sldId id="902" r:id="rId728"/>
    <p:sldId id="1002" r:id="rId729"/>
    <p:sldId id="955" r:id="rId730"/>
    <p:sldId id="990" r:id="rId731"/>
    <p:sldId id="946" r:id="rId732"/>
    <p:sldId id="967" r:id="rId733"/>
    <p:sldId id="865" r:id="rId734"/>
    <p:sldId id="1001" r:id="rId735"/>
    <p:sldId id="1000" r:id="rId736"/>
    <p:sldId id="866" r:id="rId737"/>
    <p:sldId id="867" r:id="rId738"/>
    <p:sldId id="868" r:id="rId739"/>
    <p:sldId id="869" r:id="rId740"/>
    <p:sldId id="870" r:id="rId741"/>
    <p:sldId id="871" r:id="rId742"/>
    <p:sldId id="872" r:id="rId743"/>
    <p:sldId id="873" r:id="rId744"/>
    <p:sldId id="874" r:id="rId745"/>
    <p:sldId id="875" r:id="rId746"/>
    <p:sldId id="876" r:id="rId747"/>
    <p:sldId id="878" r:id="rId748"/>
    <p:sldId id="880" r:id="rId749"/>
    <p:sldId id="881" r:id="rId750"/>
    <p:sldId id="882" r:id="rId751"/>
    <p:sldId id="883" r:id="rId752"/>
    <p:sldId id="884" r:id="rId753"/>
    <p:sldId id="885" r:id="rId754"/>
    <p:sldId id="886" r:id="rId755"/>
    <p:sldId id="888" r:id="rId756"/>
    <p:sldId id="887" r:id="rId757"/>
    <p:sldId id="889" r:id="rId758"/>
    <p:sldId id="890" r:id="rId759"/>
    <p:sldId id="891" r:id="rId760"/>
    <p:sldId id="892" r:id="rId761"/>
    <p:sldId id="893" r:id="rId762"/>
    <p:sldId id="894" r:id="rId763"/>
    <p:sldId id="895" r:id="rId764"/>
    <p:sldId id="896" r:id="rId765"/>
    <p:sldId id="897" r:id="rId766"/>
    <p:sldId id="898" r:id="rId767"/>
    <p:sldId id="899" r:id="rId768"/>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100F8B4-2D93-4C2C-A3FF-40FF94CE000C}">
          <p14:sldIdLst/>
        </p14:section>
        <p14:section name="Default Section" id="{446D0059-68CE-4DD9-8B89-A6AACE7AE25E}">
          <p14:sldIdLst>
            <p14:sldId id="256"/>
            <p14:sldId id="1090"/>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1059"/>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063"/>
            <p14:sldId id="1064"/>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11"/>
            <p14:sldId id="1112"/>
            <p14:sldId id="1113"/>
            <p14:sldId id="1114"/>
            <p14:sldId id="1115"/>
            <p14:sldId id="1116"/>
            <p14:sldId id="1117"/>
            <p14:sldId id="1118"/>
            <p14:sldId id="1119"/>
            <p14:sldId id="1120"/>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009999"/>
    <a:srgbClr val="EC8D24"/>
    <a:srgbClr val="C90796"/>
    <a:srgbClr val="8080CA"/>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108" y="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notesMaster" Target="notesMasters/notesMaster1.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738" Type="http://schemas.openxmlformats.org/officeDocument/2006/relationships/slide" Target="slides/slide73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749" Type="http://schemas.openxmlformats.org/officeDocument/2006/relationships/slide" Target="slides/slide74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760" Type="http://schemas.openxmlformats.org/officeDocument/2006/relationships/slide" Target="slides/slide75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771" Type="http://schemas.openxmlformats.org/officeDocument/2006/relationships/presProps" Target="presProps.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729" Type="http://schemas.openxmlformats.org/officeDocument/2006/relationships/slide" Target="slides/slide72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theme" Target="theme/theme1.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commentAuthors" Target="commentAuthor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viewProps" Target="viewProp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tableStyles" Target="tableStyles.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16/04/2021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213</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596</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597</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598</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16/04/2021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16/04/2021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16/04/2021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slide" Target="slide21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84.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1.xml"/><Relationship Id="rId68" Type="http://schemas.openxmlformats.org/officeDocument/2006/relationships/slide" Target="slide81.xml"/><Relationship Id="rId84" Type="http://schemas.openxmlformats.org/officeDocument/2006/relationships/slide" Target="slide234.xml"/><Relationship Id="rId89" Type="http://schemas.openxmlformats.org/officeDocument/2006/relationships/slide" Target="slide255.xml"/><Relationship Id="rId112" Type="http://schemas.openxmlformats.org/officeDocument/2006/relationships/slide" Target="slide588.xml"/><Relationship Id="rId16" Type="http://schemas.openxmlformats.org/officeDocument/2006/relationships/image" Target="../media/image15.png"/><Relationship Id="rId107" Type="http://schemas.openxmlformats.org/officeDocument/2006/relationships/slide" Target="slide513.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3.xml"/><Relationship Id="rId79" Type="http://schemas.openxmlformats.org/officeDocument/2006/relationships/slide" Target="slide193.xml"/><Relationship Id="rId102" Type="http://schemas.openxmlformats.org/officeDocument/2006/relationships/slide" Target="slide449.xml"/><Relationship Id="rId123" Type="http://schemas.openxmlformats.org/officeDocument/2006/relationships/slide" Target="slide732.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8.xml"/><Relationship Id="rId90" Type="http://schemas.openxmlformats.org/officeDocument/2006/relationships/slide" Target="slide281.xml"/><Relationship Id="rId95" Type="http://schemas.openxmlformats.org/officeDocument/2006/relationships/slide" Target="slide360.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3.xml"/><Relationship Id="rId69" Type="http://schemas.openxmlformats.org/officeDocument/2006/relationships/slide" Target="slide83.xml"/><Relationship Id="rId77" Type="http://schemas.openxmlformats.org/officeDocument/2006/relationships/slide" Target="slide162.xml"/><Relationship Id="rId100" Type="http://schemas.openxmlformats.org/officeDocument/2006/relationships/slide" Target="slide420.xml"/><Relationship Id="rId105" Type="http://schemas.openxmlformats.org/officeDocument/2006/relationships/slide" Target="slide495.xml"/><Relationship Id="rId113" Type="http://schemas.openxmlformats.org/officeDocument/2006/relationships/slide" Target="slide599.xml"/><Relationship Id="rId118" Type="http://schemas.openxmlformats.org/officeDocument/2006/relationships/slide" Target="slide689.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08.xml"/><Relationship Id="rId80" Type="http://schemas.openxmlformats.org/officeDocument/2006/relationships/slide" Target="slide197.xml"/><Relationship Id="rId85" Type="http://schemas.openxmlformats.org/officeDocument/2006/relationships/slide" Target="slide239.xml"/><Relationship Id="rId93" Type="http://schemas.openxmlformats.org/officeDocument/2006/relationships/slide" Target="slide327.xml"/><Relationship Id="rId98" Type="http://schemas.openxmlformats.org/officeDocument/2006/relationships/slide" Target="slide393.xml"/><Relationship Id="rId121" Type="http://schemas.openxmlformats.org/officeDocument/2006/relationships/slide" Target="slide727.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73.xml"/><Relationship Id="rId103" Type="http://schemas.openxmlformats.org/officeDocument/2006/relationships/slide" Target="slide462.xml"/><Relationship Id="rId108" Type="http://schemas.openxmlformats.org/officeDocument/2006/relationships/slide" Target="slide515.xml"/><Relationship Id="rId116" Type="http://schemas.openxmlformats.org/officeDocument/2006/relationships/slide" Target="slide675.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88.xml"/><Relationship Id="rId75" Type="http://schemas.openxmlformats.org/officeDocument/2006/relationships/slide" Target="slide139.xml"/><Relationship Id="rId83" Type="http://schemas.openxmlformats.org/officeDocument/2006/relationships/slide" Target="slide220.xml"/><Relationship Id="rId88" Type="http://schemas.openxmlformats.org/officeDocument/2006/relationships/slide" Target="slide245.xml"/><Relationship Id="rId91" Type="http://schemas.openxmlformats.org/officeDocument/2006/relationships/slide" Target="slide283.xml"/><Relationship Id="rId96" Type="http://schemas.openxmlformats.org/officeDocument/2006/relationships/slide" Target="slide367.xml"/><Relationship Id="rId111" Type="http://schemas.openxmlformats.org/officeDocument/2006/relationships/slide" Target="slide571.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7.xml"/><Relationship Id="rId114" Type="http://schemas.openxmlformats.org/officeDocument/2006/relationships/slide" Target="slide616.xml"/><Relationship Id="rId119" Type="http://schemas.openxmlformats.org/officeDocument/2006/relationships/slide" Target="slide710.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7.xml"/><Relationship Id="rId73" Type="http://schemas.openxmlformats.org/officeDocument/2006/relationships/slide" Target="slide130.xml"/><Relationship Id="rId78" Type="http://schemas.openxmlformats.org/officeDocument/2006/relationships/slide" Target="slide183.xml"/><Relationship Id="rId81" Type="http://schemas.openxmlformats.org/officeDocument/2006/relationships/slide" Target="slide216.xml"/><Relationship Id="rId86" Type="http://schemas.openxmlformats.org/officeDocument/2006/relationships/slide" Target="slide241.xml"/><Relationship Id="rId94" Type="http://schemas.openxmlformats.org/officeDocument/2006/relationships/slide" Target="slide344.xml"/><Relationship Id="rId99" Type="http://schemas.openxmlformats.org/officeDocument/2006/relationships/slide" Target="slide399.xml"/><Relationship Id="rId101" Type="http://schemas.openxmlformats.org/officeDocument/2006/relationships/slide" Target="slide436.xml"/><Relationship Id="rId122" Type="http://schemas.openxmlformats.org/officeDocument/2006/relationships/slide" Target="slide729.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27.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55.xml"/><Relationship Id="rId97" Type="http://schemas.openxmlformats.org/officeDocument/2006/relationships/slide" Target="slide381.xml"/><Relationship Id="rId104" Type="http://schemas.openxmlformats.org/officeDocument/2006/relationships/slide" Target="slide487.xml"/><Relationship Id="rId120" Type="http://schemas.openxmlformats.org/officeDocument/2006/relationships/slide" Target="slide718.xml"/><Relationship Id="rId7" Type="http://schemas.openxmlformats.org/officeDocument/2006/relationships/image" Target="../media/image6.png"/><Relationship Id="rId71" Type="http://schemas.openxmlformats.org/officeDocument/2006/relationships/slide" Target="slide105.xml"/><Relationship Id="rId92" Type="http://schemas.openxmlformats.org/officeDocument/2006/relationships/slide" Target="slide303.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46.xml"/><Relationship Id="rId87" Type="http://schemas.openxmlformats.org/officeDocument/2006/relationships/slide" Target="slide243.xml"/><Relationship Id="rId110" Type="http://schemas.openxmlformats.org/officeDocument/2006/relationships/slide" Target="slide548.xml"/><Relationship Id="rId115" Type="http://schemas.openxmlformats.org/officeDocument/2006/relationships/slide" Target="slide6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slide" Target="slide295.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5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s>
</file>

<file path=ppt/slides/_rels/slide64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64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6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66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2104580"/>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773917"/>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82854"/>
            <a:ext cx="7034211" cy="3600986"/>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search</a:t>
            </a:r>
            <a:r>
              <a:rPr lang="fr-FR" sz="1200" dirty="0">
                <a:solidFill>
                  <a:schemeClr val="bg1"/>
                </a:solidFill>
              </a:rPr>
              <a:t>(</a:t>
            </a:r>
            <a:r>
              <a:rPr lang="fr-FR" sz="1200" dirty="0">
                <a:solidFill>
                  <a:schemeClr val="accent5">
                    <a:lumMod val="40000"/>
                    <a:lumOff val="60000"/>
                  </a:schemeClr>
                </a:solidFill>
              </a:rPr>
              <a:t>sequence</a:t>
            </a:r>
            <a:r>
              <a:rPr lang="fr-FR" sz="1200" dirty="0">
                <a:solidFill>
                  <a:schemeClr val="bg1"/>
                </a:solidFill>
              </a:rPr>
              <a:t>, </a:t>
            </a:r>
            <a:r>
              <a:rPr lang="fr-FR" sz="1200" dirty="0">
                <a:solidFill>
                  <a:schemeClr val="accent5">
                    <a:lumMod val="40000"/>
                    <a:lumOff val="60000"/>
                  </a:schemeClr>
                </a:solidFill>
              </a:rPr>
              <a:t>expected, finder</a:t>
            </a:r>
            <a:r>
              <a:rPr lang="fr-FR" sz="1200" dirty="0">
                <a:solidFill>
                  <a:schemeClr val="bg1"/>
                </a:solidFill>
              </a:rPr>
              <a:t>):</a:t>
            </a:r>
          </a:p>
          <a:p>
            <a:r>
              <a:rPr lang="fr-FR" sz="1200" dirty="0">
                <a:solidFill>
                  <a:schemeClr val="bg1"/>
                </a:solidFill>
              </a:rPr>
              <a:t>   </a:t>
            </a:r>
            <a:r>
              <a:rPr lang="fr-FR" sz="1200" dirty="0">
                <a:solidFill>
                  <a:srgbClr val="FF66FF"/>
                </a:solidFill>
              </a:rPr>
              <a:t>for</a:t>
            </a:r>
            <a:r>
              <a:rPr lang="fr-FR" sz="1200" dirty="0">
                <a:solidFill>
                  <a:schemeClr val="bg1"/>
                </a:solidFill>
              </a:rPr>
              <a:t> elem </a:t>
            </a:r>
            <a:r>
              <a:rPr lang="fr-FR" sz="1200" dirty="0">
                <a:solidFill>
                  <a:schemeClr val="accent1"/>
                </a:solidFill>
              </a:rPr>
              <a:t>in</a:t>
            </a:r>
            <a:r>
              <a:rPr lang="fr-FR" sz="1200" dirty="0">
                <a:solidFill>
                  <a:schemeClr val="bg1"/>
                </a:solidFill>
              </a:rPr>
              <a:t> sequence:</a:t>
            </a:r>
          </a:p>
          <a:p>
            <a:r>
              <a:rPr lang="fr-FR" sz="1200" dirty="0">
                <a:solidFill>
                  <a:schemeClr val="bg1"/>
                </a:solidFill>
              </a:rPr>
              <a:t>      </a:t>
            </a:r>
            <a:r>
              <a:rPr lang="fr-FR" sz="1200" dirty="0">
                <a:solidFill>
                  <a:srgbClr val="FF66FF"/>
                </a:solidFill>
              </a:rPr>
              <a:t>if</a:t>
            </a:r>
            <a:r>
              <a:rPr lang="fr-FR" sz="1200" dirty="0">
                <a:solidFill>
                  <a:schemeClr val="bg1"/>
                </a:solidFill>
              </a:rPr>
              <a:t> </a:t>
            </a:r>
            <a:r>
              <a:rPr lang="en-US" sz="1200" dirty="0">
                <a:solidFill>
                  <a:schemeClr val="bg1"/>
                </a:solidFill>
              </a:rPr>
              <a:t>finder(elem) == expected:</a:t>
            </a:r>
          </a:p>
          <a:p>
            <a:r>
              <a:rPr lang="en-US" sz="1200" dirty="0">
                <a:solidFill>
                  <a:schemeClr val="bg1"/>
                </a:solidFill>
              </a:rPr>
              <a:t>         </a:t>
            </a:r>
            <a:r>
              <a:rPr lang="en-US" sz="1200" dirty="0">
                <a:solidFill>
                  <a:srgbClr val="FF66FF"/>
                </a:solidFill>
              </a:rPr>
              <a:t>return</a:t>
            </a:r>
            <a:r>
              <a:rPr lang="en-US" sz="1200" dirty="0">
                <a:solidFill>
                  <a:schemeClr val="bg1"/>
                </a:solidFill>
              </a:rPr>
              <a:t> elem</a:t>
            </a:r>
          </a:p>
          <a:p>
            <a:r>
              <a:rPr lang="en-US" sz="1200" dirty="0">
                <a:solidFill>
                  <a:schemeClr val="bg1"/>
                </a:solidFill>
              </a:rPr>
              <a:t>   </a:t>
            </a:r>
            <a:r>
              <a:rPr lang="en-US" sz="1200" dirty="0">
                <a:solidFill>
                  <a:srgbClr val="FF66FF"/>
                </a:solidFill>
              </a:rPr>
              <a:t>raise</a:t>
            </a:r>
            <a:r>
              <a:rPr lang="en-US" sz="1200" dirty="0">
                <a:solidFill>
                  <a:schemeClr val="bg1"/>
                </a:solidFill>
              </a:rPr>
              <a:t> </a:t>
            </a:r>
            <a:r>
              <a:rPr lang="en-US" sz="1200" dirty="0">
                <a:solidFill>
                  <a:srgbClr val="009999"/>
                </a:solidFill>
              </a:rPr>
              <a:t>RuntimeError</a:t>
            </a:r>
            <a:r>
              <a:rPr lang="en-US" sz="1200" dirty="0">
                <a:solidFill>
                  <a:schemeClr val="bg1"/>
                </a:solidFill>
              </a:rPr>
              <a:t>(</a:t>
            </a:r>
            <a:r>
              <a:rPr lang="en-US" sz="1200" dirty="0">
                <a:solidFill>
                  <a:schemeClr val="accent1"/>
                </a:solidFill>
              </a:rPr>
              <a:t>f</a:t>
            </a:r>
            <a:r>
              <a:rPr lang="en-US" sz="1200" dirty="0">
                <a:solidFill>
                  <a:schemeClr val="accent2"/>
                </a:solidFill>
              </a:rPr>
              <a:t>”Could not find an element with </a:t>
            </a:r>
            <a:r>
              <a:rPr lang="en-US" sz="1200" dirty="0">
                <a:solidFill>
                  <a:schemeClr val="accent1"/>
                </a:solidFill>
              </a:rPr>
              <a:t>{</a:t>
            </a:r>
            <a:r>
              <a:rPr lang="en-US" sz="1200" dirty="0">
                <a:solidFill>
                  <a:schemeClr val="bg1"/>
                </a:solidFill>
              </a:rPr>
              <a:t>expected</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accent2"/>
              </a:solidFill>
            </a:endParaRPr>
          </a:p>
          <a:p>
            <a:endParaRPr lang="en-US" sz="1200" dirty="0">
              <a:solidFill>
                <a:schemeClr val="bg1"/>
              </a:solidFill>
            </a:endParaRPr>
          </a:p>
          <a:p>
            <a:r>
              <a:rPr lang="en-US" sz="1200" dirty="0">
                <a:solidFill>
                  <a:schemeClr val="bg1"/>
                </a:solidFill>
              </a:rPr>
              <a:t>friends = [</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“Rolf Smith”,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“Adam Wool”,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34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“Anne Pun”,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27</a:t>
            </a:r>
            <a:r>
              <a:rPr lang="en-US" sz="1200" dirty="0">
                <a:solidFill>
                  <a:schemeClr val="bg1"/>
                </a:solidFill>
              </a:rPr>
              <a:t>},</a:t>
            </a:r>
          </a:p>
          <a:p>
            <a:r>
              <a:rPr lang="en-US" sz="1200" dirty="0">
                <a:solidFill>
                  <a:schemeClr val="bg1"/>
                </a:solidFill>
              </a:rPr>
              <a:t>]</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get_frind_name</a:t>
            </a:r>
            <a:r>
              <a:rPr lang="en-US" sz="1200" dirty="0">
                <a:solidFill>
                  <a:schemeClr val="bg1"/>
                </a:solidFill>
              </a:rPr>
              <a:t>(</a:t>
            </a:r>
            <a:r>
              <a:rPr lang="en-US" sz="1200" dirty="0">
                <a:solidFill>
                  <a:schemeClr val="accent5">
                    <a:lumMod val="40000"/>
                    <a:lumOff val="60000"/>
                  </a:schemeClr>
                </a:solidFill>
              </a:rPr>
              <a:t>friend</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friend[</a:t>
            </a:r>
            <a:r>
              <a:rPr lang="en-US" sz="1200" dirty="0">
                <a:solidFill>
                  <a:schemeClr val="accent2"/>
                </a:solidFill>
              </a:rPr>
              <a:t>“name”</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(search(friends, </a:t>
            </a:r>
            <a:r>
              <a:rPr lang="en-US" sz="1200" dirty="0">
                <a:solidFill>
                  <a:schemeClr val="accent2"/>
                </a:solidFill>
              </a:rPr>
              <a:t>“Rolf Smith”</a:t>
            </a:r>
            <a:r>
              <a:rPr lang="en-US" sz="1200" dirty="0">
                <a:solidFill>
                  <a:schemeClr val="bg1"/>
                </a:solidFill>
              </a:rPr>
              <a:t>, get_friend_name))</a:t>
            </a:r>
          </a:p>
          <a:p>
            <a:endParaRPr lang="en-US" sz="1200" dirty="0">
              <a:solidFill>
                <a:schemeClr val="bg1"/>
              </a:solidFill>
            </a:endParaRPr>
          </a:p>
          <a:p>
            <a:r>
              <a:rPr lang="en-US" sz="1200" dirty="0">
                <a:solidFill>
                  <a:schemeClr val="bg1"/>
                </a:solidFill>
              </a:rPr>
              <a:t>&gt;&gt; {‘name’: ‘Rolf Smith’, ‘age’: 24}</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616568"/>
            <a:ext cx="10700426" cy="6555641"/>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&gt;&gt; 25</a:t>
            </a:r>
          </a:p>
          <a:p>
            <a:r>
              <a:rPr lang="fr-FR" sz="1200" dirty="0">
                <a:solidFill>
                  <a:schemeClr val="bg1"/>
                </a:solidFill>
              </a:rPr>
              <a:t>Ou</a:t>
            </a:r>
          </a:p>
          <a:p>
            <a:r>
              <a:rPr lang="fr-FR" sz="1200" dirty="0">
                <a:solidFill>
                  <a:schemeClr val="bg1"/>
                </a:solidFill>
              </a:rPr>
              <a:t> </a:t>
            </a:r>
          </a:p>
          <a:p>
            <a:r>
              <a:rPr lang="fr-FR" sz="1200" dirty="0">
                <a:solidFill>
                  <a:schemeClr val="bg1"/>
                </a:solidFill>
              </a:rPr>
              <a:t>(lambda num: num ** 2)(5)</a:t>
            </a:r>
          </a:p>
          <a:p>
            <a:r>
              <a:rPr lang="fr-FR" sz="1200" dirty="0">
                <a:solidFill>
                  <a:schemeClr val="bg1"/>
                </a:solidFill>
              </a:rPr>
              <a:t>&gt;&gt; 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4031115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total = sum(liste)</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 Bloc à essayer</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b="1" dirty="0">
                <a:solidFill>
                  <a:schemeClr val="bg1"/>
                </a:solidFill>
              </a:rPr>
              <a:t>try</a:t>
            </a:r>
            <a:r>
              <a:rPr lang="fr-FR" dirty="0">
                <a:solidFill>
                  <a:schemeClr val="bg1"/>
                </a:solidFill>
              </a:rPr>
              <a:t>: # On essaye de convertir l'année en entier</a:t>
            </a:r>
          </a:p>
          <a:p>
            <a:r>
              <a:rPr lang="fr-FR" dirty="0">
                <a:solidFill>
                  <a:schemeClr val="bg1"/>
                </a:solidFill>
              </a:rPr>
              <a:t>    annee = int(annee)</a:t>
            </a:r>
          </a:p>
          <a:p>
            <a:r>
              <a:rPr lang="fr-FR" b="1" dirty="0">
                <a:solidFill>
                  <a:schemeClr val="bg1"/>
                </a:solidFill>
              </a:rPr>
              <a:t>except</a:t>
            </a:r>
            <a:r>
              <a:rPr lang="fr-FR" dirty="0">
                <a:solidFill>
                  <a:schemeClr val="bg1"/>
                </a:solidFill>
              </a:rPr>
              <a: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b="1" dirty="0">
                <a:solidFill>
                  <a:schemeClr val="bg1"/>
                </a:solidFill>
              </a:rPr>
              <a:t>try</a:t>
            </a:r>
            <a:r>
              <a:rPr lang="fr-FR" dirty="0">
                <a:solidFill>
                  <a:schemeClr val="bg1"/>
                </a:solidFill>
              </a:rPr>
              <a:t>:</a:t>
            </a:r>
          </a:p>
          <a:p>
            <a:r>
              <a:rPr lang="fr-FR" dirty="0">
                <a:solidFill>
                  <a:schemeClr val="bg1"/>
                </a:solidFill>
              </a:rPr>
              <a:t>    resultat = numerateur / denominateur</a:t>
            </a:r>
          </a:p>
          <a:p>
            <a:r>
              <a:rPr lang="fr-FR" b="1" dirty="0">
                <a:solidFill>
                  <a:schemeClr val="bg1"/>
                </a:solidFill>
              </a:rPr>
              <a:t>except NameError</a:t>
            </a:r>
            <a:r>
              <a:rPr lang="fr-FR" dirty="0">
                <a:solidFill>
                  <a:schemeClr val="bg1"/>
                </a:solidFill>
              </a:rPr>
              <a:t>:</a:t>
            </a:r>
          </a:p>
          <a:p>
            <a:r>
              <a:rPr lang="fr-FR" dirty="0">
                <a:solidFill>
                  <a:schemeClr val="bg1"/>
                </a:solidFill>
              </a:rPr>
              <a:t>    print("La variable numerateur ou denominateur n'a pas été définie.")</a:t>
            </a:r>
          </a:p>
          <a:p>
            <a:r>
              <a:rPr lang="fr-FR" b="1" dirty="0">
                <a:solidFill>
                  <a:schemeClr val="bg1"/>
                </a:solidFill>
              </a:rPr>
              <a:t>except TypeError</a:t>
            </a:r>
            <a:r>
              <a:rPr lang="fr-FR" dirty="0">
                <a:solidFill>
                  <a:schemeClr val="bg1"/>
                </a:solidFill>
              </a:rPr>
              <a:t>:</a:t>
            </a:r>
          </a:p>
          <a:p>
            <a:r>
              <a:rPr lang="fr-FR" dirty="0">
                <a:solidFill>
                  <a:schemeClr val="bg1"/>
                </a:solidFill>
              </a:rPr>
              <a:t>    print("La variable numerateur ou denominateur possède un type incompatible avec la division.")</a:t>
            </a:r>
          </a:p>
          <a:p>
            <a:r>
              <a:rPr lang="fr-FR" b="1" dirty="0">
                <a:solidFill>
                  <a:schemeClr val="bg1"/>
                </a:solidFill>
              </a:rPr>
              <a:t>except ZeroDivisionError</a:t>
            </a:r>
            <a:r>
              <a:rPr lang="fr-FR" dirty="0">
                <a:solidFill>
                  <a:schemeClr val="bg1"/>
                </a:solidFill>
              </a:rPr>
              <a:t>:</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rPr>
              <a:t>try</a:t>
            </a:r>
            <a:r>
              <a:rPr lang="fr-FR" dirty="0">
                <a:solidFill>
                  <a:schemeClr val="bg1"/>
                </a:solidFill>
              </a:rPr>
              <a:t>:</a:t>
            </a:r>
          </a:p>
          <a:p>
            <a:r>
              <a:rPr lang="fr-FR" dirty="0">
                <a:solidFill>
                  <a:schemeClr val="bg1"/>
                </a:solidFill>
              </a:rPr>
              <a:t>    # Bloc de test</a:t>
            </a:r>
          </a:p>
          <a:p>
            <a:r>
              <a:rPr lang="fr-FR" b="1" dirty="0">
                <a:solidFill>
                  <a:schemeClr val="bg1"/>
                </a:solidFill>
              </a:rPr>
              <a:t>except type_de_l_exception as exception_retournee</a:t>
            </a:r>
            <a:r>
              <a:rPr lang="fr-FR" dirty="0">
                <a:solidFill>
                  <a:schemeClr val="bg1"/>
                </a:solidFill>
              </a:rPr>
              <a:t>:</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a:t>
            </a:r>
            <a:r>
              <a:rPr lang="fr-FR" sz="1400" b="1"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b="1" dirty="0">
                <a:solidFill>
                  <a:schemeClr val="bg1"/>
                </a:solidFill>
              </a:rPr>
              <a:t>try</a:t>
            </a:r>
            <a:r>
              <a:rPr lang="en-US" sz="1200" dirty="0">
                <a:solidFill>
                  <a:schemeClr val="bg1"/>
                </a:solidFill>
              </a:rPr>
              <a:t>:</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b="1"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180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187</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44BF6-D31C-438C-96D7-B0837E796A64}"/>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487184C-5CE6-41CF-B447-263CC2FC82A5}"/>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7F1E6DE-9DD4-416C-8CA5-B36B6B92E10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C0FC7034-0FF7-4138-8935-08FCBF9E310C}"/>
                  </a:ext>
                </a:extLst>
              </p:cNvPr>
              <p:cNvGraphicFramePr>
                <a:graphicFrameLocks noChangeAspect="1"/>
              </p:cNvGraphicFramePr>
              <p:nvPr>
                <p:extLst>
                  <p:ext uri="{D42A27DB-BD31-4B8C-83A1-F6EECF244321}">
                    <p14:modId xmlns:p14="http://schemas.microsoft.com/office/powerpoint/2010/main" val="2838789508"/>
                  </p:ext>
                </p:extLst>
              </p:nvPr>
            </p:nvGraphicFramePr>
            <p:xfrm>
              <a:off x="838200" y="1825625"/>
              <a:ext cx="10515600" cy="4351338"/>
            </p:xfrm>
            <a:graphic>
              <a:graphicData uri="http://schemas.microsoft.com/office/powerpoint/2016/summaryzoom">
                <psuz:summaryZm>
                  <psuz:summaryZmObj sectionId="{446D0059-68CE-4DD9-8B89-A6AACE7AE25E}">
                    <psuz:zmPr id="{F52C69F9-2F0B-4BC7-81FD-F4F1FFD0B189}"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70999F73-D35F-4A04-9944-D9ED7DF16992}"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A71FBE51-719D-461B-9EAD-84602E5BB5E5}"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81E56F17-7E5A-422B-9349-E36C03DD5BCB}"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0A7DBDAD-893B-408A-BFDB-61AFE4493EC2}"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1159EDEB-947E-4CD4-86DE-F534C5E74D24}"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E1FA6C82-2681-468D-8539-A3DF173A3C60}"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25230A78-E75C-4423-BA47-3F91AB68983C}"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84C2DF89-C6BD-4401-A90B-DA6797FBFB0B}"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0698D4FD-267E-4D22-A204-52FB8F02E039}"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99158D68-883E-4A63-9E10-D355E5AD1128}"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D9C57628-D93C-4449-A3BA-F562ADFEE52F}"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AB054F74-469E-4FC9-8069-5287EF328871}"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AFC95F60-7C36-4511-AD4D-9FD808C63EB8}"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C82B5405-E9D5-4AD5-9E9C-59123C7BAC6E}"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989E78D3-7155-404F-8BE1-FD6987A03484}"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4A7373B3-7B1E-4D2B-826B-F5F5264A803D}"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46AB3E4B-49E0-4E57-B36B-3C1704FE17B2}"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923B680F-B4B4-4DD9-BADC-50804BE06309}"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4120BD98-6B17-48EB-9FF2-970051D50632}"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48C3B8CD-F459-4772-9FD4-47174AAA975C}"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857EB175-B583-45E7-872E-43B693E7DED7}"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D73271E6-20F1-469F-8123-3D9DFB042954}"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B8EC8983-9196-492B-87B7-A95422099147}"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5536066-BF23-4AAE-A7FD-E06AEDD9AD46}"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FFABED17-DCA5-4E1B-B972-C1A193EFC74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1C617F52-3196-4C13-9CBB-19228F103832}"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F70D81D1-2DE9-4448-84C0-6435626A4123}"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2865EA30-95D7-465B-89B0-0510F1281702}"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81D1CA6E-29F8-4C15-8DEE-416CF1630A99}"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B06611D8-CD08-42E6-9E26-E617493F418F}"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9F435A4-5572-4819-9596-5F3DC7C2383E}"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ED00549B-4ACC-4E19-ADB8-EDB1FC1297EF}"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1F4613F2-0143-4D36-8C9F-9DB433983549}"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4A706889-FE94-4D3D-9E85-2773C91D69DE}"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4F5F8385-7409-448A-8107-58E5ACC2562A}"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638DA849-7AEB-4E99-968C-F5ED78C1FD87}"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945AE2E3-9011-40CD-AF5C-45E99DF1EF78}"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B9DCE385-30A9-40A5-841C-56C53A6B7A3C}"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FCE1728E-8A79-469F-94E8-6CDE1BCD88BF}"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8543ED6D-6777-4FE9-A27A-BEB2CF40C1D1}"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0C0F7222-4711-4E49-93EC-A0C5A1C503E9}"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405AB29B-7193-482D-A861-C190DF02F282}"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9D25B0B9-B196-429C-816F-C51A295C9DCF}"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6E0323B8-8495-4171-997C-3C3B8F0582EC}"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96164C6-01CD-4BAD-B4A4-90C30A27438D}"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750239CB-5C1B-41F2-9754-9AEDBD9551AC}"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A167775-A78F-430C-8C4F-3813412DBEBE}"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F205E8BE-0E75-467F-BACA-155C3BBEA7D1}"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538FD549-A629-4157-8983-C99E2734FD14}"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348598AC-0B34-40D2-B657-B71D6720AACA}"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795BE89B-5904-4139-B191-649D2AD8825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30B324B0-EDA8-4A80-9D33-B1AF7736CFD1}">
                    <psuz:zmPr id="{A4CCDB21-48BB-46E5-9E46-789D27DE80BD}"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9EF79E6D-6FE3-4D63-97E9-E562C72AFE4A}">
                    <psuz:zmPr id="{52695D0D-473D-4DBC-AA0A-03F48AA5CB3B}"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FB886422-F082-4E69-A111-5A8CC7B6CB15}">
                    <psuz:zmPr id="{83A630BB-D4D2-49A7-AD38-FECAB3DB1378}"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11360521-C62E-47EC-971B-1A3DD6F001B5}">
                    <psuz:zmPr id="{9D84952C-EE6B-4CDE-AA03-A7C359417905}"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419F7237-5ADB-4842-AB50-3D5B2858DB06}">
                    <psuz:zmPr id="{9E78F4E0-DED3-406C-A5D2-7498B0AA9406}"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F9747033-9BE9-4F4B-9D42-A91B5AD9CB47}">
                    <psuz:zmPr id="{123D47BE-A4CB-48C6-9009-A8D921DB41B3}"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696D1BAE-6885-4DE1-AA34-AE5AFBEB0731}">
                    <psuz:zmPr id="{A0A40F6E-B495-48FC-926D-0E9DE8558806}"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73D3E291-C2C0-4C7D-AB59-AAB1C7AC6576}">
                    <psuz:zmPr id="{7D221506-CDFB-4097-8549-0E81371C3693}"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summaryZmObj sectionId="{D4A290BD-4AFA-47C6-B275-18ABF2A890CD}">
                    <psuz:zmPr id="{75150977-1145-4ACB-B225-14B4FF0EC8F9}" transitionDur="1000">
                      <p166:blipFill xmlns:p166="http://schemas.microsoft.com/office/powerpoint/2016/6/main">
                        <a:blip r:embed="rId62"/>
                        <a:stretch>
                          <a:fillRect/>
                        </a:stretch>
                      </p166:blipFill>
                      <p166:spPr xmlns:p166="http://schemas.microsoft.com/office/powerpoint/2016/6/main">
                        <a:xfrm>
                          <a:off x="6824279"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C0FC7034-0FF7-4138-8935-08FCBF9E310C}"/>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9" name="Image 9">
                  <a:hlinkClick r:id="rId6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10" name="Image 10">
                  <a:hlinkClick r:id="rId6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11" name="Image 11">
                  <a:hlinkClick r:id="rId6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2" name="Image 12">
                  <a:hlinkClick r:id="rId6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3" name="Image 13">
                  <a:hlinkClick r:id="rId6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4" name="Image 14">
                  <a:hlinkClick r:id="rId6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5" name="Image 15">
                  <a:hlinkClick r:id="rId7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6" name="Image 16">
                  <a:hlinkClick r:id="rId7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7" name="Image 17">
                  <a:hlinkClick r:id="rId7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8" name="Image 18">
                  <a:hlinkClick r:id="rId7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9" name="Image 19">
                  <a:hlinkClick r:id="rId7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20" name="Image 20">
                  <a:hlinkClick r:id="rId7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21" name="Image 21">
                  <a:hlinkClick r:id="rId7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2" name="Image 22">
                  <a:hlinkClick r:id="rId7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3" name="Image 23">
                  <a:hlinkClick r:id="rId7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4" name="Image 24">
                  <a:hlinkClick r:id="rId7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5" name="Image 25">
                  <a:hlinkClick r:id="rId8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6" name="Image 26">
                  <a:hlinkClick r:id="rId8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7" name="Image 27">
                  <a:hlinkClick r:id="rId8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8" name="Image 28">
                  <a:hlinkClick r:id="rId8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9" name="Image 29">
                  <a:hlinkClick r:id="rId8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30" name="Image 30">
                  <a:hlinkClick r:id="rId8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31" name="Image 31">
                  <a:hlinkClick r:id="rId8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2" name="Image 32">
                  <a:hlinkClick r:id="rId8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3" name="Image 33">
                  <a:hlinkClick r:id="rId8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4" name="Image 34">
                  <a:hlinkClick r:id="rId8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5" name="Image 35">
                  <a:hlinkClick r:id="rId9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6" name="Image 36">
                  <a:hlinkClick r:id="rId9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7" name="Image 37">
                  <a:hlinkClick r:id="rId9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8" name="Image 38">
                  <a:hlinkClick r:id="rId9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9" name="Image 39">
                  <a:hlinkClick r:id="rId9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40" name="Image 40">
                  <a:hlinkClick r:id="rId9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41" name="Image 41">
                  <a:hlinkClick r:id="rId9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2" name="Image 42">
                  <a:hlinkClick r:id="rId9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3" name="Image 43">
                  <a:hlinkClick r:id="rId9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4" name="Image 44">
                  <a:hlinkClick r:id="rId9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5" name="Image 45">
                  <a:hlinkClick r:id="rId10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6" name="Image 46">
                  <a:hlinkClick r:id="rId10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7" name="Image 47">
                  <a:hlinkClick r:id="rId10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8" name="Image 48">
                  <a:hlinkClick r:id="rId10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9" name="Image 49">
                  <a:hlinkClick r:id="rId10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50" name="Image 50">
                  <a:hlinkClick r:id="rId10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51" name="Image 51">
                  <a:hlinkClick r:id="rId10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2" name="Image 52">
                  <a:hlinkClick r:id="rId10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3" name="Image 53">
                  <a:hlinkClick r:id="rId10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4" name="Image 54">
                  <a:hlinkClick r:id="rId10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5" name="Image 55">
                  <a:hlinkClick r:id="rId11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6" name="Image 56">
                  <a:hlinkClick r:id="rId11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7" name="Image 57">
                  <a:hlinkClick r:id="rId11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8" name="Image 58">
                  <a:hlinkClick r:id="rId11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9" name="Image 59">
                  <a:hlinkClick r:id="rId11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60" name="Image 60">
                  <a:hlinkClick r:id="rId11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61" name="Image 61">
                  <a:hlinkClick r:id="rId11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2" name="Image 62">
                  <a:hlinkClick r:id="rId11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3" name="Image 63">
                  <a:hlinkClick r:id="rId11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4" name="Image 64">
                  <a:hlinkClick r:id="rId11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5" name="Image 65">
                  <a:hlinkClick r:id="rId12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6" name="Image 66">
                  <a:hlinkClick r:id="rId12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7" name="Image 67">
                  <a:hlinkClick r:id="rId12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pic>
              <p:nvPicPr>
                <p:cNvPr id="68" name="Image 68">
                  <a:hlinkClick r:id="rId12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662479"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3118585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211</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230</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235</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236</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237</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259</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__repr__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est__add__.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méthode__add__de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324</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4635706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br>
              <a:rPr lang="fr-FR" altLang="fr-FR" sz="6000" b="1" dirty="0">
                <a:solidFill>
                  <a:schemeClr val="accent5">
                    <a:lumMod val="75000"/>
                  </a:schemeClr>
                </a:solidFill>
              </a:rPr>
            </a:br>
            <a:r>
              <a:rPr lang="fr-FR" altLang="fr-FR" sz="6000" b="1" dirty="0">
                <a:solidFill>
                  <a:schemeClr val="accent5">
                    <a:lumMod val="75000"/>
                  </a:schemeClr>
                </a:solidFill>
              </a:rPr>
              <a:t>factory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345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350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a:t>
            </a:r>
            <a:r>
              <a:rPr lang="fr-FR" altLang="fr-FR" sz="6000" b="1" dirty="0" err="1">
                <a:solidFill>
                  <a:schemeClr val="accent5">
                    <a:lumMod val="75000"/>
                  </a:schemeClr>
                </a:solidFill>
              </a:rPr>
              <a:t>functions</a:t>
            </a:r>
            <a:r>
              <a:rPr lang="fr-FR" altLang="fr-FR" sz="6000" b="1" dirty="0">
                <a:solidFill>
                  <a:schemeClr val="accent5">
                    <a:lumMod val="75000"/>
                  </a:schemeClr>
                </a:solidFill>
              </a:rPr>
              <a:t>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a:solidFill>
                  <a:schemeClr val="accent4">
                    <a:lumMod val="20000"/>
                    <a:lumOff val="80000"/>
                  </a:schemeClr>
                </a:solidFill>
              </a:rPr>
              <a:t>make_secure(</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make_secure</a:t>
            </a:r>
            <a:r>
              <a:rPr lang="fr-FR" sz="1100" dirty="0">
                <a:solidFill>
                  <a:schemeClr val="bg1"/>
                </a:solidFill>
              </a:rPr>
              <a:t>(</a:t>
            </a:r>
            <a:r>
              <a:rPr lang="fr-FR" sz="1100" dirty="0">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get_instance():</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get_instance</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add_argument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590</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591</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593</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594</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596</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597</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598</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601</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617</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618</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619</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620</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621</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622</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623</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624</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625</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Tree>
    <p:extLst>
      <p:ext uri="{BB962C8B-B14F-4D97-AF65-F5344CB8AC3E}">
        <p14:creationId xmlns:p14="http://schemas.microsoft.com/office/powerpoint/2010/main" val="292755473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4542583" y="1042771"/>
            <a:ext cx="3049688" cy="5496141"/>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2309812" y="1333500"/>
            <a:ext cx="7572375" cy="4191000"/>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685</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686</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688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717</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718</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719</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720</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721</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722</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723</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725</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726</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727</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728</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729</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730</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732</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733</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734</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735</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736</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737</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738</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739</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740</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741</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742</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743</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744</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745</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746</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747</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748</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749</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750</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751</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752</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753</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754</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755</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756</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757</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758</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759</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760</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761</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762</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763</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764</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765</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766</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767</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95988</TotalTime>
  <Words>117239</Words>
  <Application>Microsoft Office PowerPoint</Application>
  <PresentationFormat>Grand écran</PresentationFormat>
  <Paragraphs>13717</Paragraphs>
  <Slides>767</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767</vt:i4>
      </vt:variant>
    </vt:vector>
  </HeadingPairs>
  <TitlesOfParts>
    <vt:vector size="776"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First-class functions </vt:lpstr>
      <vt:lpstr>*args and **kwargs in python </vt:lpstr>
      <vt:lpstr>Les fonctions lambda 1/3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Retour sur les class et static methods</vt:lpstr>
      <vt:lpstr>Retour sur les class et static methods factory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415</cp:revision>
  <dcterms:created xsi:type="dcterms:W3CDTF">2020-09-16T12:19:47Z</dcterms:created>
  <dcterms:modified xsi:type="dcterms:W3CDTF">2021-04-21T17:18:34Z</dcterms:modified>
</cp:coreProperties>
</file>